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egoe UI Historic" panose="020B0502040204020203" pitchFamily="34" charset="0"/>
      <p:regular r:id="rId7"/>
    </p:embeddedFont>
    <p:embeddedFont>
      <p:font typeface="TH Sarabun New" panose="020B0500040200020003" pitchFamily="34" charset="-34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6" d="100"/>
          <a:sy n="56" d="100"/>
        </p:scale>
        <p:origin x="80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>
            <a:off x="-34506" y="213817"/>
            <a:ext cx="18318193" cy="236766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6"/>
          <p:cNvSpPr txBox="1"/>
          <p:nvPr/>
        </p:nvSpPr>
        <p:spPr>
          <a:xfrm>
            <a:off x="2260494" y="304551"/>
            <a:ext cx="14732104" cy="1509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0"/>
              </a:lnSpc>
            </a:pPr>
            <a:r>
              <a:rPr lang="th-TH" sz="4400" b="1" i="0" u="sng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โครงการฝึกอบรมอาชีพแก่ประชาชน</a:t>
            </a:r>
          </a:p>
          <a:p>
            <a:pPr algn="ctr">
              <a:lnSpc>
                <a:spcPts val="3830"/>
              </a:lnSpc>
            </a:pPr>
            <a:r>
              <a:rPr lang="th-TH" sz="4400" b="1" i="0" u="sng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ประจำปีงบประมาณ พ.ศ. 2567</a:t>
            </a:r>
          </a:p>
          <a:p>
            <a:pPr algn="ctr">
              <a:lnSpc>
                <a:spcPts val="3830"/>
              </a:lnSpc>
            </a:pPr>
            <a:r>
              <a:rPr lang="th-TH" sz="4400" b="1" i="0" u="sng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หลักสูตร</a:t>
            </a:r>
            <a:r>
              <a:rPr lang="th-TH" sz="4400" b="1" i="0" u="sng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การทำ</a:t>
            </a:r>
            <a:r>
              <a:rPr lang="th-TH" sz="4400" b="1" i="0" u="sng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พริกแกง </a:t>
            </a:r>
            <a:endParaRPr lang="th-TH" altLang="en-US" sz="4400" b="1" u="sng" spc="-116" dirty="0">
              <a:solidFill>
                <a:srgbClr val="FA2C2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รูปภาพ 2" descr="logo koksai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" y="112774"/>
            <a:ext cx="1701165" cy="170116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660AC19-7792-47F8-BF32-1DDB18869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66" y="3384474"/>
            <a:ext cx="6813862" cy="5262707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74A2198D-88B4-4A5B-B992-863027F61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7" y="2572361"/>
            <a:ext cx="4850585" cy="3637939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F40A8F2E-B4E6-4FF2-9F1F-23B204C6A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2635908"/>
            <a:ext cx="5436400" cy="4077300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05B044E2-0015-4D6C-9741-CF6F8F3FC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9" y="6402911"/>
            <a:ext cx="4572000" cy="3429000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F7708203-EFA9-42DC-9E42-CF9E1A1DE1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r="444"/>
          <a:stretch/>
        </p:blipFill>
        <p:spPr>
          <a:xfrm>
            <a:off x="13195298" y="7007293"/>
            <a:ext cx="4343400" cy="2975156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588A8A5-B67F-4CB7-9E22-1937DCFC2928}"/>
              </a:ext>
            </a:extLst>
          </p:cNvPr>
          <p:cNvSpPr txBox="1"/>
          <p:nvPr/>
        </p:nvSpPr>
        <p:spPr>
          <a:xfrm>
            <a:off x="5962859" y="8749661"/>
            <a:ext cx="64857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ณ.โรงเรียนวัดโคกตะเคียน </a:t>
            </a:r>
            <a:br>
              <a:rPr lang="th-TH" sz="3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</a:br>
            <a:r>
              <a:rPr lang="th-TH" sz="32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ตำบลโคกทราย อำเภอป่าบอน จังหวัดพัทลุง</a:t>
            </a:r>
            <a:endParaRPr lang="th-TH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C49F0A56-0860-4412-99F4-E675B49C6C79}"/>
              </a:ext>
            </a:extLst>
          </p:cNvPr>
          <p:cNvSpPr txBox="1"/>
          <p:nvPr/>
        </p:nvSpPr>
        <p:spPr>
          <a:xfrm>
            <a:off x="7648998" y="1894224"/>
            <a:ext cx="37048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50505"/>
                </a:solidFill>
                <a:highlight>
                  <a:srgbClr val="FFFF00"/>
                </a:highlight>
                <a:latin typeface="Segoe UI Historic" panose="020B0502040204020203" pitchFamily="34" charset="0"/>
              </a:rPr>
              <a:t>วันที่ </a:t>
            </a:r>
            <a:r>
              <a:rPr lang="th-TH" sz="3200" b="1" i="0" dirty="0">
                <a:solidFill>
                  <a:srgbClr val="050505"/>
                </a:solidFill>
                <a:effectLst/>
                <a:highlight>
                  <a:srgbClr val="FFFF00"/>
                </a:highlight>
                <a:latin typeface="Segoe UI Historic" panose="020B0502040204020203" pitchFamily="34" charset="0"/>
              </a:rPr>
              <a:t>14-15 พฤษภาคม 2567</a:t>
            </a:r>
            <a:endParaRPr lang="th-TH" sz="32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</Words>
  <Application>Microsoft Office PowerPoint</Application>
  <PresentationFormat>กำหนดเอง</PresentationFormat>
  <Paragraphs>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Segoe UI Historic</vt:lpstr>
      <vt:lpstr>TH Sarabun New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มีสัญชาติไทย มีชื่ออยู่ในทะเบียนบ้านในเขตเทศบาลตำบลพัฒนาชุมชน มีอายุครบ 60 ปี บริบูรณ์ และได้ยืนยันสิทธิขอรับเงินเบี้ยยังชีพผู้สูงอายุกับเทศบาลตำบลพัฒนาชุมชนแล้ว</dc:title>
  <dc:creator>นางมารร้าย</dc:creator>
  <cp:lastModifiedBy>admin</cp:lastModifiedBy>
  <cp:revision>9</cp:revision>
  <dcterms:created xsi:type="dcterms:W3CDTF">2006-08-16T00:00:00Z</dcterms:created>
  <dcterms:modified xsi:type="dcterms:W3CDTF">2024-05-27T03:34:59Z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5A06A452086B42EC9B656FFDA940AB3F_13</vt:lpwstr>
  </property>
  <property fmtid="{D5CDD505-2E9C-101B-9397-08002B2CF9AE}" pid="3" name="KSOProductBuildVer">
    <vt:lpwstr>1054-12.2.0.13215</vt:lpwstr>
  </property>
</Properties>
</file>